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D99EC4-CF29-4B44-8B82-38E576DDA3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F989D2D-A179-4F6F-BE09-336A0B891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632EF4-C7BF-4A7B-8CB4-DFA96E60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24F5BC-67F3-4375-A9C4-E8BBF9FEB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E80C70-210E-4ADC-A252-460E2BF9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46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C51A87-EFDD-46D2-84FC-81FBDA98E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E180A5-DD5F-4A2F-BC23-8DDA14EA0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7B22EF-4949-4F2D-B7DA-8A54FCDE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01183A-74EB-4534-97B3-F7973814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FEB768-4450-44C2-AD68-205DA623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81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1DC8EC-CE36-466F-A250-C6E96B230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861FD2-ABA3-4C44-AF44-3A2949535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954E96-3440-444A-BE00-AA988678A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AECBDB-6156-4D31-A078-D187730A7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1BBD63-2FDC-40E9-B0BE-86B9FECB7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85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983AA2-E884-46CB-8A0B-1E894BB64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B416CE-6FA6-4EC8-A23D-74C050F22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81F67B6-90B2-476A-9FD2-4A89B6810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DF0A20-97B9-4B75-854F-68C0488FA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3E524E-E012-4659-B84B-AF8A75AF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BB9B7CE-87BF-45C4-8AA6-C3F8E6373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657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83259C-2320-4EEB-969E-A83B2673B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610E3E5-B596-4DAD-AEFE-8EC0A173B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4AD7E0-D636-4F8D-B65B-5625505EE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CB03501-664B-4C3F-903C-AB7150D19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137540-D53B-4BE9-B065-DE38FD289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C8FC8A3-6877-4944-ADBA-148C9C50F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55E7DBD-CCD6-4376-83E9-D7E7138AF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917D9A5-0C16-4A71-A58F-37E6F6AC9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313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96A344-32A7-44B7-A2AC-FA233626B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F7FC10C-1317-41D9-8077-0C20B0FE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78E5816-420D-4CAA-8BD5-7F643586E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C9C2A81-6DC8-400D-A03C-1751113F2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75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C4D98F4-1061-40DA-ACE8-2A97797F9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8D32691-C963-426F-9B19-B59B4C47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9785793-4D53-490E-A803-1110A7F61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6245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FDFD52-71FE-4091-A783-2AAAEC109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D95358-A902-4030-81E1-991EC90F1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2A944F7-8591-4869-8A2D-B7AEF394D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A7326A0-E8DF-45EB-9FEF-A34F9EE8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110B93-A975-4F6D-965F-F8B10851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43AC28-E877-40EE-BE8F-8F951428F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884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EE8708-6D67-48AD-9B7E-2A4004F5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B3C8F0D-94DB-4C7B-82D7-64C689FDD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D516DFB-8BC1-407D-A366-52F96E5A0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7199A5B-3874-424D-896B-A3F35380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A62EA68-2881-4E1C-AF1E-4A4F90E90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C2E2CC6-FFC4-4737-B26D-42A895D28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5961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2B13B9-1D5C-4FFD-8C76-73F0559A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15DEAC3-A222-45BD-B02D-58300D61E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DC7192-1A02-44C3-ADA1-D369621F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81A7C8-BB5E-4751-8C3B-5A5364E0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207ADD-C583-4C30-B68A-086F1CC3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88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4155C14-82CB-412B-8FE9-B64BA56D2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CA7B17B-7FD0-40F1-BD64-C5417DBC9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3B430A-6468-451E-A8AD-A99667F3C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194AB6-1CA0-4E69-BAE7-FDBED14D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356565-25CB-4EB5-8E64-A7F98E78E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74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5461D00-94AF-4BA8-A2D5-76733330B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0D94432-D013-4FD4-B29D-5EF971F56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332581-52F7-4DBD-8A7F-EB2133E5A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9E992-CA44-4A39-841D-11082383D8D7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BFC3AB-2F20-4F3F-81D8-98C1B2BC8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05B9D1-74A7-44BF-8E7B-1565DED00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C52F5-0FBA-4510-8D0D-E2243A6CC9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943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30F917-6D0F-44F7-94D9-8217220D45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조교</a:t>
            </a:r>
            <a:r>
              <a:rPr lang="en-US" altLang="ko-KR" dirty="0"/>
              <a:t>/</a:t>
            </a:r>
            <a:r>
              <a:rPr lang="ko-KR" altLang="en-US" dirty="0"/>
              <a:t>청강 신청 및 승인</a:t>
            </a:r>
          </a:p>
        </p:txBody>
      </p:sp>
    </p:spTree>
    <p:extLst>
      <p:ext uri="{BB962C8B-B14F-4D97-AF65-F5344CB8AC3E}">
        <p14:creationId xmlns:p14="http://schemas.microsoft.com/office/powerpoint/2010/main" val="135399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2668F3-821D-4C2B-B37D-4A753D3C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798" y="365126"/>
            <a:ext cx="5620163" cy="950108"/>
          </a:xfrm>
        </p:spPr>
        <p:txBody>
          <a:bodyPr>
            <a:normAutofit/>
          </a:bodyPr>
          <a:lstStyle/>
          <a:p>
            <a:r>
              <a:rPr lang="ko-KR" altLang="en-US" dirty="0"/>
              <a:t>조교</a:t>
            </a:r>
            <a:r>
              <a:rPr lang="en-US" altLang="ko-KR" dirty="0"/>
              <a:t>/</a:t>
            </a:r>
            <a:r>
              <a:rPr lang="ko-KR" altLang="en-US" dirty="0"/>
              <a:t>청강 신청하기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5B751F7-419C-4C01-96AA-B5873F75B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99" y="1588308"/>
            <a:ext cx="3735398" cy="4774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2161E0-399F-4720-B7B1-2EE68D7AC45A}"/>
              </a:ext>
            </a:extLst>
          </p:cNvPr>
          <p:cNvSpPr txBox="1"/>
          <p:nvPr/>
        </p:nvSpPr>
        <p:spPr>
          <a:xfrm>
            <a:off x="5549030" y="2953645"/>
            <a:ext cx="478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로그인 후 우측 상단에 프로필 아이콘 클릭 </a:t>
            </a:r>
            <a:endParaRPr lang="en-US" altLang="ko-KR" dirty="0"/>
          </a:p>
          <a:p>
            <a:r>
              <a:rPr lang="en-US" altLang="ko-KR" dirty="0"/>
              <a:t>&gt;&gt; </a:t>
            </a:r>
            <a:r>
              <a:rPr lang="ko-KR" altLang="en-US" dirty="0"/>
              <a:t>조교</a:t>
            </a:r>
            <a:r>
              <a:rPr lang="en-US" altLang="ko-KR" dirty="0"/>
              <a:t>/</a:t>
            </a:r>
            <a:r>
              <a:rPr lang="ko-KR" altLang="en-US" dirty="0"/>
              <a:t>청강생 신청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E4AC8D-5D6C-45C5-81C8-9C29EB18B429}"/>
              </a:ext>
            </a:extLst>
          </p:cNvPr>
          <p:cNvSpPr txBox="1"/>
          <p:nvPr/>
        </p:nvSpPr>
        <p:spPr>
          <a:xfrm>
            <a:off x="6096000" y="655514"/>
            <a:ext cx="478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학생 화면 </a:t>
            </a:r>
            <a:r>
              <a:rPr lang="en-US" altLang="ko-KR" dirty="0"/>
              <a:t>(</a:t>
            </a:r>
            <a:r>
              <a:rPr lang="ko-KR" altLang="en-US" dirty="0"/>
              <a:t>신청자 화면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104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236F61E-F42E-4706-A528-FE5950A6E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36" y="846549"/>
            <a:ext cx="10124328" cy="30615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8572EA-0C4A-44B9-8591-935E20667744}"/>
              </a:ext>
            </a:extLst>
          </p:cNvPr>
          <p:cNvSpPr txBox="1"/>
          <p:nvPr/>
        </p:nvSpPr>
        <p:spPr>
          <a:xfrm>
            <a:off x="3020860" y="4619606"/>
            <a:ext cx="615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신청할 강좌를 찾아서 신청 </a:t>
            </a:r>
            <a:r>
              <a:rPr lang="en-US" altLang="ko-KR" dirty="0"/>
              <a:t>&gt;&gt; </a:t>
            </a:r>
            <a:r>
              <a:rPr lang="ko-KR" altLang="en-US" dirty="0"/>
              <a:t>교수님 승인 후 완료</a:t>
            </a:r>
          </a:p>
        </p:txBody>
      </p:sp>
    </p:spTree>
    <p:extLst>
      <p:ext uri="{BB962C8B-B14F-4D97-AF65-F5344CB8AC3E}">
        <p14:creationId xmlns:p14="http://schemas.microsoft.com/office/powerpoint/2010/main" val="3914014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326C007-4A99-40DE-ADCB-907A5CA7B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79" y="1518062"/>
            <a:ext cx="3029373" cy="4515480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4E6E1242-9C67-4FF8-8685-FB46E605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798" y="365126"/>
            <a:ext cx="5620163" cy="950108"/>
          </a:xfrm>
        </p:spPr>
        <p:txBody>
          <a:bodyPr>
            <a:normAutofit/>
          </a:bodyPr>
          <a:lstStyle/>
          <a:p>
            <a:r>
              <a:rPr lang="ko-KR" altLang="en-US" dirty="0"/>
              <a:t>조교</a:t>
            </a:r>
            <a:r>
              <a:rPr lang="en-US" altLang="ko-KR" dirty="0"/>
              <a:t>/</a:t>
            </a:r>
            <a:r>
              <a:rPr lang="ko-KR" altLang="en-US" dirty="0"/>
              <a:t>청강 승인하기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D1316E-A88C-44F5-917F-8119738F2055}"/>
              </a:ext>
            </a:extLst>
          </p:cNvPr>
          <p:cNvSpPr txBox="1"/>
          <p:nvPr/>
        </p:nvSpPr>
        <p:spPr>
          <a:xfrm>
            <a:off x="5434730" y="2347204"/>
            <a:ext cx="478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로그인 후 우측 상단에 프로필 아이콘 클릭 </a:t>
            </a:r>
            <a:endParaRPr lang="en-US" altLang="ko-KR" dirty="0"/>
          </a:p>
          <a:p>
            <a:r>
              <a:rPr lang="en-US" altLang="ko-KR" dirty="0"/>
              <a:t>&gt;&gt; </a:t>
            </a:r>
            <a:r>
              <a:rPr lang="ko-KR" altLang="en-US" dirty="0"/>
              <a:t>조교</a:t>
            </a:r>
            <a:r>
              <a:rPr lang="en-US" altLang="ko-KR" dirty="0"/>
              <a:t>/</a:t>
            </a:r>
            <a:r>
              <a:rPr lang="ko-KR" altLang="en-US" dirty="0"/>
              <a:t>청강생 승인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6852D-6063-439B-B391-09F72EE117A5}"/>
              </a:ext>
            </a:extLst>
          </p:cNvPr>
          <p:cNvSpPr txBox="1"/>
          <p:nvPr/>
        </p:nvSpPr>
        <p:spPr>
          <a:xfrm>
            <a:off x="6096000" y="655514"/>
            <a:ext cx="478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교수 화면 </a:t>
            </a:r>
            <a:r>
              <a:rPr lang="en-US" altLang="ko-KR" dirty="0"/>
              <a:t>(</a:t>
            </a:r>
            <a:r>
              <a:rPr lang="ko-KR" altLang="en-US" dirty="0"/>
              <a:t>승인자 화면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1493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EE82AF1-C50E-41F7-A51A-59546E556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8" y="1686718"/>
            <a:ext cx="11774543" cy="26578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A60036-657E-48D0-916C-D2E5A27A098B}"/>
              </a:ext>
            </a:extLst>
          </p:cNvPr>
          <p:cNvSpPr txBox="1"/>
          <p:nvPr/>
        </p:nvSpPr>
        <p:spPr>
          <a:xfrm>
            <a:off x="2047220" y="5083069"/>
            <a:ext cx="809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강좌 목록에서 </a:t>
            </a:r>
            <a:r>
              <a:rPr lang="en-US" altLang="ko-KR" dirty="0"/>
              <a:t>‘</a:t>
            </a:r>
            <a:r>
              <a:rPr lang="ko-KR" altLang="en-US" dirty="0"/>
              <a:t>보기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  <a:r>
              <a:rPr lang="en-US" altLang="ko-KR" dirty="0"/>
              <a:t>&gt;&gt; </a:t>
            </a:r>
            <a:r>
              <a:rPr lang="ko-KR" altLang="en-US" dirty="0"/>
              <a:t>신청 목록으로 이동 </a:t>
            </a:r>
            <a:r>
              <a:rPr lang="en-US" altLang="ko-KR" dirty="0"/>
              <a:t>&gt;&gt; </a:t>
            </a:r>
            <a:r>
              <a:rPr lang="ko-KR" altLang="en-US" dirty="0"/>
              <a:t>신청 목록에서 </a:t>
            </a:r>
            <a:r>
              <a:rPr lang="en-US" altLang="ko-KR" dirty="0"/>
              <a:t>‘</a:t>
            </a:r>
            <a:r>
              <a:rPr lang="ko-KR" altLang="en-US" dirty="0"/>
              <a:t>승인＇</a:t>
            </a:r>
          </a:p>
        </p:txBody>
      </p:sp>
    </p:spTree>
    <p:extLst>
      <p:ext uri="{BB962C8B-B14F-4D97-AF65-F5344CB8AC3E}">
        <p14:creationId xmlns:p14="http://schemas.microsoft.com/office/powerpoint/2010/main" val="502277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75</Words>
  <Application>Microsoft Office PowerPoint</Application>
  <PresentationFormat>와이드스크린</PresentationFormat>
  <Paragraphs>11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조교/청강 신청 및 승인</vt:lpstr>
      <vt:lpstr>조교/청강 신청하기</vt:lpstr>
      <vt:lpstr>PowerPoint 프레젠테이션</vt:lpstr>
      <vt:lpstr>조교/청강 승인하기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</cp:revision>
  <dcterms:created xsi:type="dcterms:W3CDTF">2025-03-04T20:21:53Z</dcterms:created>
  <dcterms:modified xsi:type="dcterms:W3CDTF">2025-03-05T19:37:04Z</dcterms:modified>
</cp:coreProperties>
</file>